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517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Action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research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communities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(ARC)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31</cp:revision>
  <dcterms:created xsi:type="dcterms:W3CDTF">2024-02-06T15:43:11Z</dcterms:created>
  <dcterms:modified xsi:type="dcterms:W3CDTF">2024-02-07T15:40:07Z</dcterms:modified>
</cp:coreProperties>
</file>